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28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87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2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73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5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66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04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84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1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11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24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94E5-C08B-4A69-A34C-1BB86661F2CC}" type="datetimeFigureOut">
              <a:rPr lang="pl-PL" smtClean="0"/>
              <a:t>2016-01-18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D8A8F-F6A7-4C6D-BBBC-15113EB1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11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mic Sans MS" panose="030F0702030302020204" pitchFamily="66" charset="0"/>
              </a:rPr>
              <a:t>Chrońmy nasze środowisko nie wyrzucajmy zużytych baterii na śmietnisko !</a:t>
            </a:r>
            <a:endParaRPr lang="pl-PL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76416">
            <a:off x="7672387" y="1919287"/>
            <a:ext cx="4390041" cy="431641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78" y="1616075"/>
            <a:ext cx="4048125" cy="268605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3600" y="34290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73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uczeń</dc:creator>
  <cp:lastModifiedBy>uczeń</cp:lastModifiedBy>
  <cp:revision>2</cp:revision>
  <dcterms:created xsi:type="dcterms:W3CDTF">2016-01-18T14:02:14Z</dcterms:created>
  <dcterms:modified xsi:type="dcterms:W3CDTF">2016-01-18T14:05:32Z</dcterms:modified>
</cp:coreProperties>
</file>