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85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35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26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16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895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5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18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77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64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02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06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A2BB-6042-4BD9-A231-48C85C066676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8934E-B955-4DE0-A17C-FD6921AC35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206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8431" y="-331577"/>
            <a:ext cx="9144000" cy="2387600"/>
          </a:xfrm>
        </p:spPr>
        <p:txBody>
          <a:bodyPr/>
          <a:lstStyle/>
          <a:p>
            <a:r>
              <a:rPr lang="pl-PL" b="1" dirty="0" smtClean="0">
                <a:solidFill>
                  <a:srgbClr val="008000"/>
                </a:solidFill>
              </a:rPr>
              <a:t>Baterie zbieramy, Ziemię oczyszczamy!</a:t>
            </a:r>
            <a:endParaRPr lang="pl-PL" b="1" dirty="0">
              <a:solidFill>
                <a:srgbClr val="008000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64145">
            <a:off x="7444967" y="1864635"/>
            <a:ext cx="4126787" cy="405757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11086">
            <a:off x="523644" y="2101185"/>
            <a:ext cx="3228483" cy="358447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3403" y="2853558"/>
            <a:ext cx="3614056" cy="3165913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846667" y="5971122"/>
            <a:ext cx="1010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Zużyte baterie to niebezpieczne śmieci, </a:t>
            </a:r>
            <a:r>
              <a:rPr lang="pl-PL" sz="2400" dirty="0" smtClean="0"/>
              <a:t>wiedzą </a:t>
            </a:r>
            <a:r>
              <a:rPr lang="pl-PL" sz="2400" dirty="0"/>
              <a:t>o tym dobrze dorośli i dzieci!</a:t>
            </a:r>
          </a:p>
        </p:txBody>
      </p:sp>
    </p:spTree>
    <p:extLst>
      <p:ext uri="{BB962C8B-B14F-4D97-AF65-F5344CB8AC3E}">
        <p14:creationId xmlns:p14="http://schemas.microsoft.com/office/powerpoint/2010/main" val="26277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</Words>
  <Application>Microsoft Office PowerPoint</Application>
  <PresentationFormat>Panoramiczny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Baterie zbieramy, Ziemię oczyszczamy!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Baterie zbieramy, Ziemię oczyszczamy!</dc:title>
  <dc:creator>uczeń</dc:creator>
  <cp:lastModifiedBy>nauczyciel</cp:lastModifiedBy>
  <cp:revision>4</cp:revision>
  <dcterms:created xsi:type="dcterms:W3CDTF">2016-01-18T13:53:36Z</dcterms:created>
  <dcterms:modified xsi:type="dcterms:W3CDTF">2016-01-20T14:02:42Z</dcterms:modified>
</cp:coreProperties>
</file>