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8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9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83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90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19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5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1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7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7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A43B-AB13-49FE-8EF7-984F8C58F0E0}" type="datetimeFigureOut">
              <a:rPr lang="pl-PL" smtClean="0"/>
              <a:t>2016-02-27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C057-7808-4B4B-AB08-7B8231B9C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51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8800" b="1" dirty="0" smtClean="0">
                <a:solidFill>
                  <a:schemeClr val="accent1">
                    <a:lumMod val="75000"/>
                  </a:schemeClr>
                </a:solidFill>
              </a:rPr>
              <a:t>Przemoc w szkole</a:t>
            </a:r>
            <a:endParaRPr lang="pl-PL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5119750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Wykonała Milena Fiedorowicz</a:t>
            </a:r>
            <a:endParaRPr lang="pl-PL" sz="2400" dirty="0"/>
          </a:p>
        </p:txBody>
      </p:sp>
      <p:pic>
        <p:nvPicPr>
          <p:cNvPr id="1026" name="Picture 2" descr="http://bi.gazeta.pl/im/bd/d0/c4/z12898493Q,Przemoc-jednych-uczniow-wobec-drugich-to-duzy-pr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79" y="2564904"/>
            <a:ext cx="3717470" cy="251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3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przemoc?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Przemoc</a:t>
            </a:r>
            <a:r>
              <a:rPr lang="pl-PL" dirty="0"/>
              <a:t> </a:t>
            </a:r>
            <a:r>
              <a:rPr lang="pl-PL" dirty="0" smtClean="0"/>
              <a:t>to zachowanie mające na celu poniżenie lub zrobienie krzywdy danej osobie.</a:t>
            </a:r>
          </a:p>
          <a:p>
            <a:pPr marL="0" indent="0" algn="just">
              <a:buNone/>
            </a:pPr>
            <a:endParaRPr lang="pl-PL" dirty="0" smtClean="0"/>
          </a:p>
          <a:p>
            <a:r>
              <a:rPr lang="pl-PL" dirty="0" smtClean="0"/>
              <a:t>Wyróżnia się przemoc:</a:t>
            </a:r>
          </a:p>
          <a:p>
            <a:pPr marL="0" indent="0">
              <a:buNone/>
            </a:pPr>
            <a:r>
              <a:rPr lang="pl-PL" dirty="0" smtClean="0"/>
              <a:t>- fizyczną (bicie, kopanie, plucie),</a:t>
            </a:r>
          </a:p>
          <a:p>
            <a:pPr marL="0" indent="0">
              <a:buNone/>
            </a:pPr>
            <a:r>
              <a:rPr lang="pl-PL" dirty="0" smtClean="0"/>
              <a:t>- psychiczną (obrażanie, poniżanie, nękanie).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27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formy przybiera przemoc?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szkole najczęściej dochodzi do wyłudzania pieniędzy, nękania, obrażania. Często też zdarzają się bójki.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Ofiarami są najczęściej młodsi lub słabsi uczniowie.</a:t>
            </a:r>
          </a:p>
          <a:p>
            <a:pPr marL="457200" lvl="1" indent="0" algn="just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066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06"/>
          <a:stretch/>
        </p:blipFill>
        <p:spPr bwMode="auto">
          <a:xfrm>
            <a:off x="611560" y="764704"/>
            <a:ext cx="807620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87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zapobiec przemocy w szkole?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Jeśli jesteś ofiarą przemocy w szkole, powinieneś/</a:t>
            </a:r>
            <a:r>
              <a:rPr lang="pl-PL" dirty="0" err="1" smtClean="0"/>
              <a:t>aś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-   zgłosić to nauczycielowi,</a:t>
            </a:r>
          </a:p>
          <a:p>
            <a:pPr algn="just">
              <a:buFontTx/>
              <a:buChar char="-"/>
            </a:pPr>
            <a:r>
              <a:rPr lang="pl-PL" dirty="0" smtClean="0"/>
              <a:t>porozmawiać z osobą, która cię dręczy,</a:t>
            </a:r>
          </a:p>
          <a:p>
            <a:pPr algn="just">
              <a:buFontTx/>
              <a:buChar char="-"/>
            </a:pPr>
            <a:r>
              <a:rPr lang="pl-PL" dirty="0" smtClean="0"/>
              <a:t>trzymać się z grupą uczniów.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336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Quiz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1.Co to jest przemoc?</a:t>
            </a:r>
          </a:p>
          <a:p>
            <a:pPr marL="0" indent="0">
              <a:buNone/>
            </a:pPr>
            <a:r>
              <a:rPr lang="pl-PL" dirty="0" smtClean="0"/>
              <a:t>Przemoc to fizyczne lub psychiczne znęcanie się nad daną osobą.</a:t>
            </a:r>
          </a:p>
          <a:p>
            <a:pPr marL="0" indent="0">
              <a:buNone/>
            </a:pPr>
            <a:r>
              <a:rPr lang="pl-PL" dirty="0" smtClean="0"/>
              <a:t>2.Jakie rodzaje przemocy wyróżniamy?</a:t>
            </a:r>
          </a:p>
          <a:p>
            <a:pPr marL="0" indent="0">
              <a:buNone/>
            </a:pPr>
            <a:r>
              <a:rPr lang="pl-PL" dirty="0" smtClean="0"/>
              <a:t>Przemoc fizyczną i psychiczną.</a:t>
            </a:r>
          </a:p>
          <a:p>
            <a:pPr marL="0" indent="0">
              <a:buNone/>
            </a:pPr>
            <a:r>
              <a:rPr lang="pl-PL" dirty="0" smtClean="0"/>
              <a:t>3.Jakie formy przybiera przemoc?</a:t>
            </a:r>
          </a:p>
          <a:p>
            <a:pPr marL="0" indent="0" algn="just">
              <a:buNone/>
            </a:pPr>
            <a:r>
              <a:rPr lang="pl-PL" dirty="0" smtClean="0"/>
              <a:t>Plucie, wyłudzanie pieniędzy, kopanie, bicie, nękanie.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99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Quiz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4.Jak zapobiec przemocy w szkole?</a:t>
            </a: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5980"/>
            <a:ext cx="7297737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Łącznik prostoliniowy 7"/>
          <p:cNvCxnSpPr/>
          <p:nvPr/>
        </p:nvCxnSpPr>
        <p:spPr>
          <a:xfrm>
            <a:off x="1115616" y="2852936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2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4" name="Uśmiechnięta buźka 3"/>
          <p:cNvSpPr/>
          <p:nvPr/>
        </p:nvSpPr>
        <p:spPr>
          <a:xfrm>
            <a:off x="2195736" y="2708920"/>
            <a:ext cx="3384376" cy="324036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8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166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Przemoc w szkole</vt:lpstr>
      <vt:lpstr>Co to jest przemoc?</vt:lpstr>
      <vt:lpstr>Jakie formy przybiera przemoc?</vt:lpstr>
      <vt:lpstr>Prezentacja programu PowerPoint</vt:lpstr>
      <vt:lpstr>Jak zapobiec przemocy w szkole?</vt:lpstr>
      <vt:lpstr>Quiz</vt:lpstr>
      <vt:lpstr>Quiz cd.</vt:lpstr>
      <vt:lpstr>Dziękuję za uwagę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Przemoc w szkole</dc:title>
  <dc:creator>Milena</dc:creator>
  <cp:lastModifiedBy>Milena</cp:lastModifiedBy>
  <cp:revision>13</cp:revision>
  <dcterms:created xsi:type="dcterms:W3CDTF">2016-02-27T14:30:01Z</dcterms:created>
  <dcterms:modified xsi:type="dcterms:W3CDTF">2016-02-27T15:38:55Z</dcterms:modified>
</cp:coreProperties>
</file>